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07b37d75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07b37d75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08a6a6504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08a6a6504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2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08a6a6504_0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08a6a6504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3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08a6a6504_0_7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08a6a6504_0_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4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57f5524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57f5524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4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8a63629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8a63629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b607737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b607737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607737e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607737e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1061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AutoPGN: Automating Chess Move Notation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Fu and Kevin Chung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5"/>
          <p:cNvSpPr/>
          <p:nvPr/>
        </p:nvSpPr>
        <p:spPr>
          <a:xfrm>
            <a:off x="4898900" y="2264275"/>
            <a:ext cx="1111200" cy="684900"/>
          </a:xfrm>
          <a:prstGeom prst="ellipse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2332800" y="3660625"/>
            <a:ext cx="1111200" cy="684900"/>
          </a:xfrm>
          <a:prstGeom prst="ellipse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/>
          <p:nvPr/>
        </p:nvSpPr>
        <p:spPr>
          <a:xfrm rot="9799132">
            <a:off x="2831204" y="2590168"/>
            <a:ext cx="1363897" cy="78710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4" name="Google Shape;174;p18"/>
          <p:cNvCxnSpPr/>
          <p:nvPr/>
        </p:nvCxnSpPr>
        <p:spPr>
          <a:xfrm flipH="1" rot="10800000">
            <a:off x="3256625" y="3682800"/>
            <a:ext cx="2550900" cy="6081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18"/>
          <p:cNvCxnSpPr/>
          <p:nvPr/>
        </p:nvCxnSpPr>
        <p:spPr>
          <a:xfrm flipH="1" rot="10800000">
            <a:off x="3409025" y="3835200"/>
            <a:ext cx="2550900" cy="6081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18"/>
          <p:cNvSpPr/>
          <p:nvPr/>
        </p:nvSpPr>
        <p:spPr>
          <a:xfrm>
            <a:off x="2753475" y="3249650"/>
            <a:ext cx="454200" cy="550500"/>
          </a:xfrm>
          <a:prstGeom prst="ellipse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/>
          <p:nvPr/>
        </p:nvSpPr>
        <p:spPr>
          <a:xfrm>
            <a:off x="5184100" y="3087575"/>
            <a:ext cx="454200" cy="550500"/>
          </a:xfrm>
          <a:prstGeom prst="ellipse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83" name="Google Shape;183;p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</a:t>
            </a:r>
            <a:endParaRPr/>
          </a:p>
        </p:txBody>
      </p:sp>
      <p:sp>
        <p:nvSpPr>
          <p:cNvPr id="184" name="Google Shape;184;p19"/>
          <p:cNvSpPr txBox="1"/>
          <p:nvPr>
            <p:ph idx="4294967295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By combining board detection with piece recognition, we can automate chess game notation.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 Detection</a:t>
            </a:r>
            <a:endParaRPr/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1297500" y="10805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Contrast Limited Adaptive Histogram Equalization (CLAHE)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Probabilistic Hough Transform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Line Linking (Czyzewski, et al.)</a:t>
            </a:r>
            <a:endParaRPr/>
          </a:p>
        </p:txBody>
      </p:sp>
      <p:pic>
        <p:nvPicPr>
          <p:cNvPr id="191" name="Google Shape;1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550" y="2217525"/>
            <a:ext cx="3758726" cy="211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4275" y="2217525"/>
            <a:ext cx="3758726" cy="211428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4356975" y="3171313"/>
            <a:ext cx="426600" cy="20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Board Detection</a:t>
            </a:r>
            <a:endParaRPr/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725" y="1504225"/>
            <a:ext cx="3795626" cy="213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3625" y="1504225"/>
            <a:ext cx="3795626" cy="2135047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/>
          <p:nvPr/>
        </p:nvSpPr>
        <p:spPr>
          <a:xfrm>
            <a:off x="4287475" y="2331925"/>
            <a:ext cx="497100" cy="239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